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4" r:id="rId11"/>
    <p:sldId id="265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2B1A8-075F-42A1-9CC7-464901061D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2286016"/>
          </a:xfrm>
        </p:spPr>
        <p:txBody>
          <a:bodyPr>
            <a:normAutofit fontScale="9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Организация питания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начальных классах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Кичкетанской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СОШ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муниципального района РТ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2020-2021 учебном году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3471858" cy="2297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Примерная стоимость завтрака ученика начальной школы составляет 53,41 руб.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10129-WA0009.jpg"/>
          <p:cNvPicPr>
            <a:picLocks noGrp="1" noChangeAspect="1"/>
          </p:cNvPicPr>
          <p:nvPr>
            <p:ph idx="1"/>
          </p:nvPr>
        </p:nvPicPr>
        <p:blipFill>
          <a:blip r:embed="rId2"/>
          <a:srcRect t="8839" b="29603"/>
          <a:stretch>
            <a:fillRect/>
          </a:stretch>
        </p:blipFill>
        <p:spPr>
          <a:xfrm>
            <a:off x="4786314" y="357166"/>
            <a:ext cx="3974614" cy="4349660"/>
          </a:xfrm>
          <a:ln>
            <a:solidFill>
              <a:schemeClr val="tx1"/>
            </a:solidFill>
          </a:ln>
        </p:spPr>
      </p:pic>
      <p:pic>
        <p:nvPicPr>
          <p:cNvPr id="6" name="Рисунок 5" descr="IMG-20210128-WA0006.jpg"/>
          <p:cNvPicPr>
            <a:picLocks noChangeAspect="1"/>
          </p:cNvPicPr>
          <p:nvPr/>
        </p:nvPicPr>
        <p:blipFill>
          <a:blip r:embed="rId3"/>
          <a:srcRect t="10416" b="29167"/>
          <a:stretch>
            <a:fillRect/>
          </a:stretch>
        </p:blipFill>
        <p:spPr>
          <a:xfrm>
            <a:off x="785786" y="2786058"/>
            <a:ext cx="3571900" cy="38365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Ежедневно в школе утверждается меню. Администрация школы, а также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бракеражная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комиссия следит за качеством блюд, их соответствием утвержденным нормам и стандартам.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10128-WA0011.jpg"/>
          <p:cNvPicPr>
            <a:picLocks noGrp="1" noChangeAspect="1"/>
          </p:cNvPicPr>
          <p:nvPr>
            <p:ph idx="1"/>
          </p:nvPr>
        </p:nvPicPr>
        <p:blipFill>
          <a:blip r:embed="rId2"/>
          <a:srcRect b="41012"/>
          <a:stretch>
            <a:fillRect/>
          </a:stretch>
        </p:blipFill>
        <p:spPr>
          <a:xfrm>
            <a:off x="4643438" y="1928802"/>
            <a:ext cx="4008299" cy="3786214"/>
          </a:xfrm>
          <a:ln>
            <a:solidFill>
              <a:schemeClr val="tx1"/>
            </a:solidFill>
          </a:ln>
        </p:spPr>
      </p:pic>
      <p:pic>
        <p:nvPicPr>
          <p:cNvPr id="5" name="Рисунок 4" descr="IMG-20210128-WA0006.jpg"/>
          <p:cNvPicPr>
            <a:picLocks noChangeAspect="1"/>
          </p:cNvPicPr>
          <p:nvPr/>
        </p:nvPicPr>
        <p:blipFill>
          <a:blip r:embed="rId3"/>
          <a:srcRect t="10416" b="29167"/>
          <a:stretch>
            <a:fillRect/>
          </a:stretch>
        </p:blipFill>
        <p:spPr>
          <a:xfrm>
            <a:off x="785786" y="1928802"/>
            <a:ext cx="3571900" cy="38365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Учащиеся начальных классов питаются с понедельника по пятницу с 9:45до 10:00;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субботу с 8:45 до 8:55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10201-WA0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714488"/>
            <a:ext cx="3394472" cy="4525963"/>
          </a:xfrm>
          <a:ln>
            <a:solidFill>
              <a:schemeClr val="tx1"/>
            </a:solidFill>
          </a:ln>
        </p:spPr>
      </p:pic>
      <p:pic>
        <p:nvPicPr>
          <p:cNvPr id="6" name="Рисунок 5" descr="Сканировать1_page-0001 (1).jpg"/>
          <p:cNvPicPr>
            <a:picLocks noChangeAspect="1"/>
          </p:cNvPicPr>
          <p:nvPr/>
        </p:nvPicPr>
        <p:blipFill>
          <a:blip r:embed="rId3" cstate="print"/>
          <a:srcRect b="6667"/>
          <a:stretch>
            <a:fillRect/>
          </a:stretch>
        </p:blipFill>
        <p:spPr>
          <a:xfrm>
            <a:off x="928662" y="1668889"/>
            <a:ext cx="3500462" cy="46176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Экспертное заключение Федеральной службы по надзору в сфере защиты прав потребителей и благополучия человека Федерального бюджетного учреждения здравоохранения «Центр гигиены и эпидемиологии в Республике Татарстан» от 22.12.2020 г. № 45317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ксперное заключ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104"/>
          <a:stretch>
            <a:fillRect/>
          </a:stretch>
        </p:blipFill>
        <p:spPr>
          <a:xfrm>
            <a:off x="2971897" y="1500174"/>
            <a:ext cx="3410900" cy="4625989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МБОУ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Кичкетанская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района РТ организовано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бесплатное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горячее питание для учащихся начальных классов с начала 2020-2021 учебного года, с 11.01.2021 г. сумма составляет 53 руб. 41 коп. / день на 1 учащегося 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(Согласно Постановления Кабинета Министров № 908 от 06 октября 2020 года «Об утверждении нормативных затрат на организацию и обеспечение бесплатным горячим питанием обучающихся по образовательным программам начального общего образования в государственных и муниципальных образовательных организациях», Постановления Исполнительного комитета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№ 384 от 23 ноября 2020 года «Об утверждении нормативных затрат на организацию и обеспечение бесплатным горячим питанием обучающихся по образовательным программам начального общего образования в государственных и муниципальных образовательных организациях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Основные поставщики продукции: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«Нива» (фрукты, овощи, рыба, макароны, масло растительное, мука, рис, соль, сосиски, сухари панировочные, томатная паста, чай)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«Приор» (гречка, куры)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«ИП Корнилов» (мясо)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«ИП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Шараф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(молоко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сгущеное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ЗМК (масло сливочное, молоко, сметана)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Цены на фрукты и овощи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Апельсин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112,80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Бананы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71,88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Груша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133,70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Яблоки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82,50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Лимон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145,38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Огурцы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97,00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Капуста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14,12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Морковь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19,50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Лук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20,30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Свекла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22,00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Картофель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18,86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Гречка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69,00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Рис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64,50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Хлеб пшеничный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54,80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Хлеб ржаной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46,28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Макароны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33,80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Мука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30,40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Цены на крупы и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хлебо-булочные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изделия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Масло сливочное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410,00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Молоко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49,00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Сметана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171,79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Цены на молочную продукцию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Куры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136,08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Мясо</a:t>
                      </a:r>
                      <a:r>
                        <a:rPr lang="ru-RU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без кости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402,84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Сосиски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255,42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Цены на мясо, рыбу, колбасные изделия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Согласно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2.3/2.4.3590-20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рекомендуемая калорийность меню школьника 7-10 лет составляет 2300 ккал. На завтрак должно приходится 25% от этой суммы, что составляет 575 ккал.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На текущий момент средняя калорийность блюд в школе составляет 595-599,17 ккал. 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Примерное двухнедельное меню школы составлено и утверждено на основе Примерного двухнедельного меню для общеобразовательных организаций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района 2020 - 2021 учебный год для начальных классов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осенне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зимний сезон).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Рекомендуемая калорийность рациона ученика начальных классов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имерное двухнедельное меню школ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371" r="3155"/>
          <a:stretch>
            <a:fillRect/>
          </a:stretch>
        </p:blipFill>
        <p:spPr>
          <a:xfrm rot="5400000">
            <a:off x="1999757" y="-499617"/>
            <a:ext cx="5357851" cy="7928673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288</Words>
  <Application>Microsoft Office PowerPoint</Application>
  <PresentationFormat>Экран (4:3)</PresentationFormat>
  <Paragraphs>103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Организация питания в начальных классах МБОУ Кичкетанской СОШ Агрызского муниципального района РТ  в 2020-2021 учебном году</vt:lpstr>
      <vt:lpstr>Слайд 2</vt:lpstr>
      <vt:lpstr>Основные поставщики продукции:</vt:lpstr>
      <vt:lpstr>Цены на фрукты и овощи</vt:lpstr>
      <vt:lpstr>Цены на крупы и хлебо-булочные изделия </vt:lpstr>
      <vt:lpstr>Цены на молочную продукцию </vt:lpstr>
      <vt:lpstr>Цены на мясо, рыбу, колбасные изделия </vt:lpstr>
      <vt:lpstr>Рекомендуемая калорийность рациона ученика начальных классов </vt:lpstr>
      <vt:lpstr>Слайд 9</vt:lpstr>
      <vt:lpstr>Примерная стоимость завтрака ученика начальной школы составляет 53,41 руб.</vt:lpstr>
      <vt:lpstr>Ежедневно в школе утверждается меню. Администрация школы, а также бракеражная комиссия следит за качеством блюд, их соответствием утвержденным нормам и стандартам.</vt:lpstr>
      <vt:lpstr>Учащиеся начальных классов питаются с понедельника по пятницу с 9:45до 10:00; в субботу с 8:45 до 8:55</vt:lpstr>
      <vt:lpstr>Экспертное заключение Федеральной службы по надзору в сфере защиты прав потребителей и благополучия человека Федерального бюджетного учреждения здравоохранения «Центр гигиены и эпидемиологии в Республике Татарстан» от 22.12.2020 г. № 45317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начальной школе</dc:title>
  <dc:creator>Учитель</dc:creator>
  <cp:lastModifiedBy>Гульнара</cp:lastModifiedBy>
  <cp:revision>14</cp:revision>
  <dcterms:created xsi:type="dcterms:W3CDTF">2021-01-28T11:09:07Z</dcterms:created>
  <dcterms:modified xsi:type="dcterms:W3CDTF">2021-02-01T08:51:22Z</dcterms:modified>
</cp:coreProperties>
</file>